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ink/ink2.xml" ContentType="application/inkml+xml"/>
  <Override PartName="/ppt/ink/ink1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E8E6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9137" autoAdjust="0"/>
  </p:normalViewPr>
  <p:slideViewPr>
    <p:cSldViewPr snapToGrid="0">
      <p:cViewPr varScale="1">
        <p:scale>
          <a:sx n="79" d="100"/>
          <a:sy n="79" d="100"/>
        </p:scale>
        <p:origin x="5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15:03:56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11 24575,'0'0'0,"0"1"0,0-1 0,0 0 0,0 0 0,0 0 0,0 1 0,0-1 0,0 0 0,0 0 0,0 0 0,0 1 0,0-1 0,-1 0 0,1 0 0,0 0 0,0 1 0,0-1 0,0 0 0,0 0 0,0 0 0,0 0 0,-1 1 0,1-1 0,0 0 0,0 0 0,0 0 0,0 0 0,-1 0 0,1 0 0,0 1 0,0-1 0,0 0 0,-1 0 0,1 0 0,0 0 0,0 0 0,0 0 0,-1 0 0,1 0 0,0 0 0,0 0 0,-1 0 0,1 0 0,0 0 0,0 0 0,0 0 0,-1 0 0,1 0 0,0-1 0,0 1 0,0 0 0,-1 0 0,1 0 0,0 0 0,0 0 0,-2-5 0,9-2 0,-5 7 0,-1-1 0,1 1 0,-1-1 0,1 1 0,0-1 0,-1 1 0,1 0 0,0 0 0,-1-1 0,1 1 0,0 1 0,-1-1 0,1 0 0,-1 0 0,1 1 0,0-1 0,-1 0 0,1 1 0,-1 0 0,4 1 0,-3-1 0,0 1 0,0-1 0,0 1 0,0 0 0,0 0 0,0 0 0,-1 0 0,1 0 0,0 0 0,-1 1 0,0-1 0,2 4 0,-2-4 0,0 0 0,0 0 0,0 0 0,-1 0 0,1 0 0,0 1 0,-1-1 0,0 0 0,1 0 0,-1 1 0,0-1 0,0 0 0,0 0 0,-1 1 0,1-1 0,-1 0 0,1 0 0,-1 1 0,0-1 0,1 0 0,-1 0 0,0 0 0,0 0 0,-1 0 0,1 0 0,0 0 0,-1-1 0,1 1 0,-1 0 0,0-1 0,1 1 0,-3 1 0,-2-1 0,1 0 0,0 0 0,-1 0 0,1-1 0,-1 0 0,1 0 0,-1 0 0,-8 0 0,12-1 0,0 0 0,0 0 0,-1 0 0,1 0 0,0 0 0,0-1 0,0 1 0,0-1 0,-1 1 0,1-1 0,0 0 0,0 0 0,0 0 0,0 0 0,1 0 0,-1 0 0,0 0 0,0-1 0,1 1 0,-1-1 0,1 1 0,-1-1 0,1 0 0,-2-2 0,0-2 0,1 0 0,-1 0 0,1 0 0,0-1 0,-1-11 0,3 17 0,0-1 0,0 1 0,0 0 0,0 0 0,0-1 0,0 1 0,0 0 0,0 0 0,1-1 0,-1 1 0,1 0 0,-1 0 0,1 0 0,-1 0 0,1-1 0,0 1 0,-1 0 0,1 0 0,0 0 0,0 0 0,0 0 0,0 1 0,0-1 0,0 0 0,0 0 0,0 1 0,0-1 0,0 0 0,0 1 0,0-1 0,1 1 0,-1 0 0,0-1 0,0 1 0,0 0 0,3 0 0,5-2 0,0 1 0,0 0 0,0 1 0,1 0 0,-1 0 0,0 1 0,0 0 0,11 3 0,-19-4 0,-1 1 0,1-1 0,-1 0 0,1 0 0,0 1 0,-1-1 0,1 0 0,-1 0 0,1 1 0,-1-1 0,1 1 0,-1-1 0,1 1 0,-1-1 0,0 0 0,1 1 0,-1-1 0,1 2 0,-1-2 0,0 0 0,0 1 0,0-1 0,0 0 0,0 1 0,0-1 0,0 0 0,0 1 0,0-1 0,-1 0 0,1 1 0,0-1 0,0 0 0,0 1 0,0-1 0,0 0 0,-1 0 0,1 1 0,0-1 0,0 0 0,-1 1 0,1-1 0,0 0 0,-2 2 0,0-1 0,0 0 0,0 1 0,0-1 0,0 0 0,0 0 0,0-1 0,-3 2 0,-10 1 0,1-1 0,0-1 0,-1 0 0,-14-1 0,30 0 0,3-1 0,0 2 0,0-1 0,1 0 0,-1 1 0,0 0 0,0 0 0,0 0 0,7 3 0,-6-1 0,-1 0 0,0 1 0,0 0 0,0-1 0,0 1 0,0 0 0,-1 1 0,0-1 0,0 1 0,0-1 0,0 1 0,-1 0 0,0 0 0,2 6 0,3 11 0,-1-1 0,2 27 0,-5-35 0,18 151 0,-18 75 0,-4-130 0,0-69 0,-9 75 0,7-87 0,0 50 0,1-13 0,-1-41 0,-1-1 0,-1 1 0,-8 22 0,7-25 0,0 1 0,1-1 0,-3 38 0,7-1 0,-3 45 0,-5 2 0,7 140 0,3-127 0,-1 433 0,1-542 0,0 0 0,0 0 0,1 0 0,1-1 0,-1 1 0,1 0 0,8 13 0,-6-11 0,-1 0 0,1 1 0,4 21 0,-6 2 0,-1 1 0,-3 54 0,-1-23 0,2-42 0,0 0 0,2 0 0,6 32 0,11 5 0,-4-15 0,-15-45 0,1 0 0,0 0 0,-1 0 0,0 1 0,1-1 0,-1 0 0,0 1 0,0-1 0,0 0 0,-1 0 0,1 1 0,0-1 0,-2 4 0,1-5 0,0 1 0,0 0 0,0-1 0,0 0 0,-1 1 0,1-1 0,0 0 0,-1 1 0,1-1 0,-1 0 0,1 0 0,-1 0 0,0 0 0,1 0 0,-1-1 0,0 1 0,-2 0 0,-7 3 0,-1-1 0,-12 2 0,19-4 0,0-1 0,0 1 0,1-1 0,-1 0 0,0-1 0,0 1 0,-9-3 0,13 3 0,0 0 0,0-1 0,1 1 0,-1 0 0,0-1 0,0 1 0,0-1 0,0 1 0,1-1 0,-1 0 0,0 1 0,1-1 0,-1 0 0,0 1 0,1-1 0,-1 0 0,1 0 0,-1 0 0,1 0 0,0 1 0,0-1 0,0 1 0,0-1 0,0 1 0,0-1 0,0 1 0,0-1 0,0 1 0,0-1 0,0 1 0,0-1 0,1 1 0,-1-1 0,0 1 0,0 0 0,0-1 0,1 1 0,-1-1 0,0 1 0,1 0 0,-1-1 0,0 1 0,1 0 0,-1-1 0,1 1 0,-1 0 0,0 0 0,1-1 0,-1 1 0,1 0 0,-1 0 0,1 0 0,-1 0 0,1-1 0,0 1 0,4-1 0,1 0 0,-1 0 0,1 0 0,-1 1 0,1 0 0,0 0 0,-1 0 0,1 1 0,-1-1 0,10 4 0,-11-3 0,-1 0 0,0 0 0,-1 0 0,1 0 0,0 1 0,0 0 0,0-1 0,-1 1 0,4 3 0,-5-4 0,0 0 0,0 1 0,0-1 0,0 0 0,0 1 0,0-1 0,0 1 0,-1-1 0,1 1 0,-1-1 0,1 1 0,-1 0 0,1-1 0,-1 1 0,0 0 0,0-1 0,0 1 0,0 2 0,0-4 0,0 1 0,0 0 0,0 0 0,0-1 0,0 1 0,0 0 0,0 0 0,-1-1 0,1 1 0,0 0 0,0-1 0,-1 1 0,1 0 0,-1-1 0,1 1 0,-1 0 0,1-1 0,-1 1 0,1-1 0,-1 1 0,1-1 0,-1 1 0,1-1 0,-1 1 0,-1-1 0,1 1 0,-1-1 0,1 1 0,-1-1 0,1 0 0,-1 0 0,1 0 0,-1 0 0,1 0 0,-1 0 0,1 0 0,-4-1 0,0-1 0,-1 0 0,1 0 0,-1 0 0,1-1 0,-8-5 0,9 5 0,0-1 0,0 1 0,0-1 0,1 0 0,0 0 0,0 0 0,0-1 0,0 1 0,1-1 0,-1 0 0,1 0 0,0 1 0,1-1 0,-1 0 0,1-1 0,0 1 0,0-7 0,-1-5 0,2-1 0,0 0 0,5-31 0,-5 47 0,0 1 0,1-1 0,-1 1 0,1-1 0,-1 1 0,1-1 0,-1 1 0,1-1 0,0 1 0,0-1 0,0 1 0,0 0 0,0 0 0,0-1 0,0 1 0,0 0 0,0 0 0,1 0 0,1-1 0,0 1 0,0-1 0,-1 1 0,1 0 0,1 0 0,-1 0 0,0 0 0,0 1 0,0-1 0,5 1 0,-2-1 0,-1 2 0,1-1 0,0 0 0,-1 1 0,1 0 0,0 1 0,-1-1 0,1 1 0,-1 0 0,0 0 0,6 4 0,-5-1 0,0 2 0,0-1 0,0 1 0,-1 0 0,0 0 0,-1 0 0,1 1 0,3 9 0,-3-7 0,-3-7 0,-1 0 0,1 1 0,-1-1 0,0 0 0,1 1 0,-2-1 0,1 1 0,0 3 0,-1-6 0,0 0 0,0 0 0,0 0 0,0 0 0,0 0 0,0 0 0,-1 0 0,1 0 0,0 0 0,-1 0 0,1 0 0,-1 0 0,1 0 0,-1 0 0,1-1 0,-1 1 0,0 0 0,1 0 0,-1-1 0,0 1 0,0 0 0,0-1 0,1 1 0,-1-1 0,0 1 0,0-1 0,0 1 0,0-1 0,0 1 0,0-1 0,0 0 0,0 0 0,-1 1 0,-4 0 0,1-1 0,-1 1 0,0-1 0,0 0 0,1-1 0,-1 1 0,0-1 0,1 0 0,-1 0 0,-10-5 0,14 6 0,-1-1 0,1 0 0,-1 0 0,1 0 0,0 0 0,0-1 0,0 1 0,0-1 0,0 1 0,0-1 0,0 0 0,0 0 0,1 0 0,-1 1 0,0-2 0,1 1 0,0 0 0,0 0 0,-1 0 0,1-1 0,1 1 0,-1-1 0,0 1 0,0 0 0,1-1 0,-1-3 0,1 5 0,0 0 0,0 0 0,0 0 0,0 0 0,1 0 0,-1 1 0,0-1 0,0 0 0,1 0 0,-1 0 0,0 1 0,1-1 0,-1 0 0,1 0 0,-1 1 0,1-1 0,-1 0 0,1 1 0,0-1 0,-1 0 0,1 1 0,0-1 0,-1 1 0,1-1 0,0 1 0,0 0 0,-1-1 0,1 1 0,0 0 0,0-1 0,0 1 0,1 0 0,-1 0 0,0 0 0,1-1 0,-1 1 0,1 1 0,-1-1 0,0 0 0,1 0 0,-1 0 0,0 1 0,0-1 0,1 1 0,-1-1 0,0 1 0,0-1 0,1 1 0,-1 0 0,0 0 0,0-1 0,0 1 0,1 1 0,1 2 0,-1-1 0,0 1 0,0-1 0,0 1 0,0 0 0,-1 0 0,1 0 0,-1 0 0,0 0 0,1 7 0,-1-1 0,-1 0 0,1-1 0,-3 16 0,2-23 0,0-1 0,0 1 0,-1-1 0,1 1 0,-1 0 0,1-1 0,-1 0 0,1 1 0,-1-1 0,0 1 0,0-1 0,0 0 0,0 0 0,0 1 0,0-1 0,0 0 0,0 0 0,0 0 0,-1 0 0,1 0 0,0 0 0,-1-1 0,1 1 0,-1 0 0,1-1 0,-1 1 0,1-1 0,-1 1 0,1-1 0,-1 0 0,1 0 0,-1 1 0,0-1 0,1 0 0,-1-1 0,1 1 0,-1 0 0,1 0 0,-1-1 0,0 1 0,1-1 0,-1 1 0,1-1 0,0 1 0,-1-1 0,1 0 0,0 0 0,-1 0 0,1 0 0,0 0 0,0 0 0,0 0 0,-2-2 0,-2-7-1365,6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15:04:0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188 131 24575,'1'1'0,"0"-1"0,0 1 0,0 0 0,0-1 0,0 1 0,0 0 0,0 0 0,0-1 0,0 1 0,0 0 0,0 0 0,-1 0 0,1 0 0,0 0 0,-1 0 0,2 3 0,9 18 0,-9-16 0,-1 0 0,1 1 0,-1-1 0,0 0 0,-1 0 0,1 1 0,-1-1 0,-1 8 0,1-11 0,-1 0 0,1-1 0,-1 1 0,1 0 0,-1 0 0,0 0 0,0 0 0,-1-1 0,1 1 0,0-1 0,-1 1 0,0-1 0,1 1 0,-1-1 0,0 0 0,0 0 0,0 0 0,-1 0 0,-1 2 0,3-4 0,0 1 0,0-1 0,0 1 0,0-1 0,0 1 0,0-1 0,0 0 0,0 1 0,0-1 0,0 0 0,0 0 0,0 0 0,0 0 0,0 0 0,0 0 0,0 0 0,0 0 0,0 0 0,0-1 0,0 1 0,0 0 0,-1-1 0,0 0 0,1 0 0,-1 0 0,1 0 0,-1 0 0,1-1 0,0 1 0,0 0 0,-1-1 0,1 1 0,0-1 0,-1-2 0,-1-1 0,1-1 0,-1 0 0,1 0 0,0 0 0,1 0 0,-2-8 0,1-10 0,1-1 0,5-48 0,-4 71 0,0-1 0,0 1 0,1 0 0,-1 0 0,1 0 0,0 0 0,-1 0 0,1 1 0,0-1 0,0 0 0,0 0 0,0 0 0,1 1 0,-1-1 0,0 1 0,1-1 0,-1 1 0,1-1 0,0 1 0,-1 0 0,1 0 0,0 0 0,0 0 0,0 0 0,-1 0 0,4 0 0,-3 0 0,-1 1 0,1 0 0,0 0 0,-1 0 0,1 0 0,0 0 0,-1 0 0,1 0 0,0 1 0,-1-1 0,1 1 0,0-1 0,-1 1 0,1 0 0,-1-1 0,1 1 0,-1 0 0,1 0 0,-1 0 0,0 0 0,0 0 0,1 1 0,-1-1 0,0 0 0,0 0 0,0 1 0,0-1 0,0 1 0,0-1 0,-1 1 0,1-1 0,0 3 0,2 7 0,0 0 0,-2 0 0,1 0 0,-1 0 0,-1 1 0,0-1 0,0 0 0,-3 14 0,3-23 0,0-1 0,-1 1 0,1 0 0,-1 0 0,1-1 0,-1 1 0,0-1 0,1 1 0,-1 0 0,0-1 0,0 1 0,0-1 0,0 0 0,0 1 0,-1-1 0,1 0 0,0 0 0,0 1 0,-2 0 0,0-1 0,0 1 0,0-1 0,0 0 0,0 0 0,0 0 0,0 0 0,0-1 0,0 1 0,0-1 0,-4 1 0,1-1 0,1-1 0,-1 1 0,1-1 0,-1 0 0,1 0 0,-1 0 0,1-1 0,-1 0 0,1 0 0,0 0 0,-9-6 0,6 1 0,1-1 0,0 0 0,0-1 0,0 1 0,1-1 0,1 0 0,-1-1 0,-4-12 0,8 16 0,0 1 0,0-1 0,0 0 0,1 0 0,0 0 0,0 0 0,0 0 0,1-1 0,0 1 0,1-10 0,-1 14 0,1-1 0,-1 1 0,0 0 0,1-1 0,0 1 0,-1 0 0,1 0 0,0 0 0,0 0 0,0 0 0,1 0 0,-1 0 0,0 0 0,1 0 0,-1 0 0,1 1 0,0-1 0,-1 0 0,1 1 0,0 0 0,0-1 0,0 1 0,0 0 0,0 0 0,0 0 0,0 0 0,1 0 0,-1 1 0,0-1 0,4 0 0,-4 1 0,1 0 0,-1 0 0,1 1 0,-1-1 0,1 1 0,-1-1 0,1 1 0,-1 0 0,0 0 0,1 0 0,-1 0 0,0 0 0,0 1 0,0-1 0,0 1 0,0-1 0,0 1 0,0 0 0,0-1 0,-1 1 0,1 0 0,-1 0 0,1 0 0,1 5 0,2 1 0,-1 2 0,0-1 0,0 0 0,3 19 0,-4-18 0,-1 0 0,-1 0 0,0 0 0,0 0 0,-1 0 0,0 1 0,-3 16 0,3-23 0,-1-1 0,0 1 0,0-1 0,0 1 0,-1-1 0,1 0 0,-1 0 0,0 1 0,0-1 0,0 0 0,0-1 0,0 1 0,-1 0 0,1 0 0,-1-1 0,0 0 0,1 1 0,-1-1 0,0 0 0,-1-1 0,1 1 0,0 0 0,0-1 0,-1 0 0,-3 1 0,2 0 0,0-1 0,0 0 0,0-1 0,0 1 0,0-1 0,0 0 0,0 0 0,-6-1 0,9 0 0,0 1 0,0-1 0,0 1 0,1-1 0,-1 0 0,0 1 0,0-1 0,1 0 0,-1 0 0,1 0 0,-1 0 0,1-1 0,-1 1 0,1 0 0,0-1 0,0 1 0,0-1 0,0 1 0,0-1 0,0 1 0,0-1 0,0 0 0,0 0 0,1 1 0,-2-4 0,2 0 0,-1 0 0,1 0 0,0 0 0,0 0 0,0-1 0,1 1 0,0 0 0,0 0 0,0 0 0,1 0 0,-1 0 0,1 0 0,0 0 0,1 1 0,-1-1 0,1 1 0,0 0 0,0-1 0,0 1 0,1 0 0,-1 1 0,1-1 0,0 1 0,0-1 0,0 1 0,10-4 0,-14 6 4,1 0 0,0 1 0,0 0 0,0-1 0,0 1-1,0 0 1,0-1 0,0 1 0,0 0 0,0 0 0,0 0 0,0 0-1,0 0 1,0 0 0,0 0 0,0 0 0,0 0 0,0 0 0,0 0 0,0 1-1,0-1 1,0 0 0,0 1 0,0-1 0,0 1 0,0-1 0,-1 1-1,1 0 1,0-1 0,1 2 0,-1-1-66,-1 0 0,1 0 0,-1 1 0,1-1 1,-1 0-1,1 0 0,-1 0 0,0 1 0,1-1 0,-1 0 0,0 0 0,0 1 1,0-1-1,0 0 0,0 1 0,0-1 0,0 0 0,-1 0 0,1 1 0,0-1 1,-1 0-1,1 0 0,-2 2 0,-4 8-6764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15:04:2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34 24575,'2'1'0,"-1"-1"0,1 1 0,0-1 0,-1 1 0,1-1 0,0 1 0,-1 0 0,1 0 0,-1 0 0,1 0 0,-1 0 0,0 0 0,1 0 0,0 2 0,1 0 0,0 0 0,-1 0 0,0 0 0,1 1 0,2 5 0,-4-6 0,1 1 0,-1 0 0,0 0 0,0 0 0,0 0 0,-1 0 0,1 0 0,-1 0 0,0 0 0,0 0 0,-1 0 0,1 0 0,-1 0 0,-1 4 0,2-6 0,-1 0 0,0-1 0,0 1 0,0 0 0,0-1 0,0 1 0,0-1 0,0 1 0,0-1 0,0 1 0,-1-1 0,1 0 0,-1 0 0,1 0 0,-1 0 0,1 0 0,-1 0 0,0 0 0,1 0 0,-1 0 0,0-1 0,0 1 0,0-1 0,1 0 0,-1 1 0,0-1 0,0 0 0,0 0 0,0 0 0,0 0 0,1 0 0,-4-1 0,0 0 0,0 0 0,0-1 0,0 1 0,0-1 0,1 0 0,-1 0 0,-8-5 0,-29-25 0,7 5 0,31 25 0,1-1 0,-1 1 0,1-1 0,0 1 0,0-1 0,0 0 0,1 0 0,-1 0 0,-3-6 0,5 7 0,1 1 0,0 0 0,-1-1 0,1 1 0,0 0 0,-1-1 0,1 1 0,0 0 0,0-1 0,0 1 0,0 0 0,1-1 0,-1 1 0,0 0 0,1-1 0,-1 1 0,0 0 0,1-1 0,0 1 0,-1 0 0,1 0 0,0 0 0,-1-1 0,1 1 0,0 0 0,0 0 0,0 0 0,0 0 0,0 1 0,0-1 0,0 0 0,3-1 0,-2 0 0,1 0 0,0 1 0,0-1 0,0 1 0,0 0 0,0 0 0,0 0 0,0 0 0,0 1 0,0-1 0,0 1 0,1 0 0,-1 0 0,0 0 0,0 0 0,0 0 0,1 1 0,-1 0 0,0-1 0,0 1 0,0 0 0,0 0 0,0 1 0,0-1 0,0 1 0,-1-1 0,3 3 0,3 1 0,-1 0 0,0 1 0,-1 0 0,1 0 0,-1 0 0,-1 1 0,1 0 0,8 14 0,-11-15 0,0-1 0,0 1 0,0 0 0,-1 0 0,0 1 0,0-1 0,2 11 0,-4-15 0,0 0 0,0 1 0,0-1 0,0 0 0,-1 0 0,1 0 0,-1 0 0,1 0 0,-1 0 0,0 0 0,1 0 0,-1 0 0,0 0 0,-1-1 0,1 1 0,0 0 0,0-1 0,-1 1 0,1 0 0,-1-1 0,1 0 0,-1 1 0,0-1 0,1 0 0,-1 0 0,0 0 0,-3 1 0,-1 1 0,1-1 0,-1 0 0,0 0 0,0 0 0,0-1 0,0 0 0,0 0 0,0-1 0,-1 0 0,1 0 0,0 0 0,0 0 0,0-1 0,0 0 0,0-1 0,0 1 0,0-1 0,-11-6 0,11 5 0,-1 0 0,1-1 0,0 0 0,1 0 0,-1-1 0,1 1 0,0-1 0,0 0 0,0-1 0,1 1 0,-1-1 0,1 0 0,1 0 0,-1-1 0,1 1 0,-2-8 0,4 12 0,0 1 0,1 0 0,-1-1 0,1 1 0,0-1 0,-1 1 0,1-1 0,0 1 0,0-1 0,0 0 0,0 1 0,0-1 0,0 1 0,0-1 0,1 1 0,-1-1 0,1 1 0,-1-1 0,1 1 0,-1 0 0,1-1 0,0 1 0,0 0 0,0-1 0,1 0 0,0 0 0,0 1 0,0 0 0,0-1 0,0 1 0,0 0 0,1 0 0,-1 1 0,0-1 0,0 0 0,1 1 0,-1 0 0,1-1 0,-1 1 0,1 0 0,3 0 0,-1 1 0,0-1 0,0 1 0,0 0 0,0 1 0,-1-1 0,1 1 0,0 0 0,-1 0 0,1 0 0,-1 1 0,6 3 0,-8-4 0,1 0 0,0 0 0,-1 0 0,1 1 0,-1-1 0,0 1 0,0-1 0,0 1 0,0 0 0,0 0 0,-1 0 0,1 0 0,-1 0 0,0 0 0,0 0 0,0 1 0,1 3 0,-2-6 0,0-1 0,0 1 0,0-1 0,0 0 0,0 1 0,0-1 0,0 1 0,0-1 0,0 0 0,0 1 0,0-1 0,0 1 0,0-1 0,0 1 0,0-1 0,0 0 0,-1 1 0,1-1 0,0 1 0,0-1 0,-1 1 0,-5-5 0,-4-15 0,9 17 0,1 0 0,0 0 0,0 0 0,0 0 0,0 0 0,0 0 0,0 1 0,1-1 0,-1 0 0,1-3 0,-1 5 0,1 0 0,-1-1 0,0 1 0,0-1 0,0 1 0,0-1 0,1 1 0,-1 0 0,0-1 0,0 1 0,1 0 0,-1-1 0,0 1 0,1 0 0,-1-1 0,1 1 0,-1 0 0,0 0 0,1-1 0,-1 1 0,1 0 0,-1 0 0,0 0 0,1 0 0,-1 0 0,1-1 0,-1 1 0,1 0 0,-1 0 0,0 0 0,1 0 0,-1 0 0,1 0 0,-1 0 0,1 1 0,-1-1 0,1 0 0,-1 0 0,0 0 0,1 0 0,-1 0 0,1 1 0,-1-1 0,0 0 0,1 0 0,-1 1 0,1-1 0,-1 1 0,7 5 0,0 1 0,-1-1 0,0 1 0,-1 1 0,1-1 0,-1 1 0,4 9 0,8 11 0,-12-20 0,-1 1 0,0 0 0,-1 0 0,0 1 0,0-1 0,-1 1 0,2 17 0,0-2 0,0 6 0,-1 1 0,-2-1 0,-3 34 0,1-4 0,1 1607 0,0-1664 0,0-1 0,-1 0 0,1 0 0,-1 0 0,1-1 0,-1 1 0,0 0 0,0 0 0,0 0 0,0 0 0,-1-1 0,1 1 0,-1-1 0,-2 3 0,3-3 0,0-1 0,0 0 0,-1 0 0,1 0 0,0 0 0,-1 0 0,1 0 0,-1 0 0,1 0 0,-1-1 0,0 1 0,1-1 0,-1 1 0,0-1 0,1 1 0,-1-1 0,0 0 0,1 0 0,-1 0 0,0 0 0,0 0 0,1 0 0,-1 0 0,0-1 0,1 1 0,-3-1 0,3 0 0,0 1 0,0 0 0,0-1 0,0 1 0,0-1 0,0 0 0,0 1 0,0-1 0,0 0 0,0 1 0,0-1 0,0 0 0,0 0 0,1 0 0,-1 0 0,0 0 0,1 0 0,-1 0 0,0 0 0,1 0 0,0 0 0,-1 0 0,1-1 0,0 1 0,-1 0 0,1 0 0,0 0 0,0 0 0,0-1 0,0 1 0,0 0 0,0-2 0,1 0 0,-1 1 0,1 0 0,0-1 0,-1 1 0,1 0 0,0-1 0,0 1 0,1 0 0,-1 0 0,0 0 0,1 0 0,-1 0 0,1 0 0,0 0 0,1-1 0,-1 1 0,0 1 0,0 0 0,1-1 0,-1 1 0,0 0 0,0 0 0,1 0 0,-1 0 0,1 0 0,-1 1 0,0-1 0,1 1 0,0-1 0,-1 1 0,1 0 0,-1 0 0,1 0 0,-1 1 0,1-1 0,-1 0 0,1 1 0,-1 0 0,0 0 0,1-1 0,-1 1 0,0 1 0,1-1 0,-1 0 0,3 2 0,-2 0 0,0 0 0,0 0 0,0 0 0,0 0 0,0 1 0,0-1 0,-1 0 0,0 1 0,0 0 0,0 0 0,0 0 0,0 0 0,-1 0 0,0 0 0,0 0 0,0 0 0,0 5 0,1 55 0,-2-58 0,0 1 0,-1-1 0,0 1 0,0-1 0,-1 1 0,0-1 0,-4 9 0,5-13 0,0 0 0,0-1 0,0 1 0,-1 0 0,1 0 0,0 0 0,-1-1 0,0 1 0,1-1 0,-1 1 0,0-1 0,0 0 0,0 0 0,0 0 0,0 0 0,0 0 0,-2 1 0,1-1 0,-1-1 0,1 1 0,-1-1 0,1 1 0,-1-1 0,1 0 0,-1-1 0,1 1 0,0-1 0,-5 0 0,2-1 0,0 0 0,0 0 0,1 0 0,-1-1 0,1 0 0,0 0 0,0 0 0,0-1 0,0 0 0,0 1 0,1-2 0,-6-5 0,-14-17 0,20 23 0,0 1 0,1 0 0,0-1 0,-1 0 0,2 0 0,-1 0 0,0 0 0,1 0 0,0-1 0,0 1 0,0-1 0,0 1 0,-1-6 0,2 3 0,0-1 0,1 1 0,-1 0 0,1 0 0,1 0 0,-1 0 0,3-10 0,-2 15 0,-1 1 0,1-1 0,-1 0 0,1 0 0,0 1 0,-1-1 0,1 1 0,0-1 0,0 1 0,0-1 0,0 1 0,1-1 0,-1 1 0,0 0 0,1 0 0,-1-1 0,0 1 0,1 0 0,-1 0 0,1 1 0,0-1 0,-1 0 0,1 0 0,0 1 0,-1-1 0,1 1 0,0 0 0,0-1 0,0 1 0,-1 0 0,1 0 0,0 0 0,3 0 0,1 1 0,0 1 0,0-1 0,0 1 0,0 0 0,0 1 0,0-1 0,-1 1 0,1 0 0,-1 1 0,0-1 0,0 1 0,0 0 0,8 9 0,-5-4 0,0 0 0,-1 0 0,0 1 0,0 0 0,-1 1 0,7 15 0,-12-23 0,1 1 0,-1-1 0,0 1 0,0 0 0,0-1 0,-1 1 0,1 0 0,-1-1 0,0 1 0,0 5 0,0-8 0,-1 1 0,1-1 0,0 0 0,-1 1 0,0-1 0,1 0 0,-1 1 0,0-1 0,0 0 0,1 0 0,-1 0 0,0 0 0,0 1 0,0-2 0,0 1 0,-1 0 0,1 0 0,0 0 0,0 0 0,0-1 0,-1 1 0,1 0 0,0-1 0,-1 1 0,1-1 0,-1 0 0,1 1 0,0-1 0,-3 0 0,-2 1 0,0-1 0,-1 1 0,1-1 0,0 0 0,-1-1 0,1 0 0,0 0 0,-1 0 0,-8-4 0,13 5 0,0-1 0,0 0 0,1 1 0,-1-1 0,0 0 0,0 0 0,1 0 0,-1-1 0,1 1 0,-1 0 0,1-1 0,-1 1 0,1-1 0,0 1 0,0-1 0,-1 0 0,1 1 0,0-1 0,1 0 0,-1 0 0,0 0 0,0 0 0,1 0 0,-1 0 0,1 0 0,0 0 0,0 0 0,-1 0 0,1 0 0,1 0 0,-1 0 0,0 0 0,1-2 0,1-14-80,2-12 272,-4 29-253,0 0-1,0 0 0,1 0 1,-1 0-1,1 0 1,-1 0-1,0 0 1,1 1-1,0-1 1,-1 0-1,1 0 1,-1 0-1,1 1 0,0-1 1,0 0-1,-1 1 1,1-1-1,0 0 1,0 1-1,0-1 1,0 1-1,0-1 1,1 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15:04:04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2318 24575,'73'-2'0,"1"-4"0,-2-3 0,110-28 0,-158 31 0,278-69 0,-238 60 0,74-5 0,-46 7 0,-66 9 0,166-23 0,121-29 0,-5-31 0,-238 69 0,121-17 0,-53 12 0,-115 18 0,1-2 0,-1 0 0,-1-1 0,1-2 0,37-21 0,271-122 0,-216 105 0,188-84 0,-162 84 0,-25 10 0,-92 29 0,-1-1 0,39-24 0,-10-1 0,-20 13 0,55-29 0,-48 33 0,107-58 0,-96 48 0,2 1 0,74-25 0,-10 4 0,-98 40 0,30-14 0,61-36 0,87-69 0,-146 92 0,14-8 0,185-129 0,-242 167 0,7-4 0,1 0 0,25-11 0,13-6 0,13-20 0,14-8 0,-54 39 0,118-71 0,-112 64 0,-1-1 0,38-36 0,-51 43 0,1 0 0,0 1 0,2 2 0,-1 0 0,27-12 0,-22 10 0,-20 11 0,1 1 0,-1 0 0,1 0 0,0 0 0,-1 0 0,1 1 0,1 0 0,9-2 0,-15 4 0,0 0 0,1 1 0,-1-1 0,0 0 0,0 0 0,1 1 0,-1-1 0,0 1 0,0-1 0,0 1 0,1-1 0,-1 1 0,0 0 0,0-1 0,0 1 0,0 0 0,0 0 0,0 0 0,-1 0 0,1 0 0,0 0 0,0 0 0,-1 0 0,1 0 0,0 0 0,-1 1 0,1-1 0,-1 0 0,1 2 0,1 6 0,0-1 0,0 1 0,1 11 0,-1-5 0,-1-8 0,0 1 0,0 0 0,-1 0 0,0 0 0,0 0 0,-1 0 0,0-1 0,-1 1 0,-3 13 0,4-18 0,-1 0 0,1 0 0,0 0 0,-1 0 0,0-1 0,1 1 0,-1-1 0,0 1 0,0-1 0,-1 0 0,1 0 0,0 0 0,-1 0 0,1 0 0,-1-1 0,0 1 0,1-1 0,-1 1 0,0-1 0,0 0 0,0 0 0,0 0 0,0-1 0,0 1 0,0-1 0,0 1 0,-6-1 0,7 0 0,0 0 0,0-1 0,-1 1 0,1 0 0,0-1 0,0 1 0,0-1 0,0 0 0,0 1 0,0-1 0,0 0 0,1 0 0,-1 0 0,0-1 0,0 1 0,1 0 0,-1-1 0,-1-1 0,-1-2 0,0-1 0,0 1 0,1-1 0,-4-8 0,-5-9 0,5 12 0,1 1 0,0-1 0,0-1 0,2 1 0,-7-19 0,11 28 0,-1 0 0,1-1 0,-1 1 0,1 0 0,0-1 0,0 1 0,0-1 0,0 1 0,0 0 0,0-1 0,1 1 0,-1 0 0,1-1 0,0 1 0,-1 0 0,1 0 0,0-1 0,0 1 0,1 0 0,-1 0 0,0 0 0,1 0 0,-1 1 0,1-1 0,0 0 0,-1 1 0,1-1 0,0 1 0,0-1 0,0 1 0,0 0 0,0 0 0,0 0 0,1 0 0,3-1 0,-5 1 0,0 1 0,0 0 0,0-1 0,0 1 0,1 0 0,-1 0 0,0 0 0,0 0 0,1 0 0,-1 0 0,0 0 0,0 1 0,0-1 0,0 0 0,1 1 0,-1-1 0,0 0 0,2 2 0,-1-1 0,0 1 0,0-1 0,0 1 0,0 0 0,-1 0 0,1-1 0,0 1 0,1 4 0,3 4 0,-1 0 0,-1 0 0,5 14 0,-6-16 0,7 21 0,-2 1 0,9 58 0,-17-86 0,1 1 0,-1 0 0,0-1 0,0 1 0,-1 0 0,1-1 0,0 1 0,-1 0 0,1-1 0,-1 1 0,0-1 0,0 1 0,-2 2 0,3-4 0,-1 0 0,0 0 0,0 0 0,1 0 0,-1-1 0,0 1 0,0 0 0,0 0 0,0-1 0,0 1 0,0 0 0,0-1 0,-1 1 0,1-1 0,0 1 0,0-1 0,0 0 0,-1 1 0,1-1 0,0 0 0,0 0 0,-1 0 0,1 0 0,0 0 0,0 0 0,0 0 0,-1-1 0,1 1 0,0 0 0,-2-2 0,0 1 0,0 0 0,0-1 0,0 0 0,0 1 0,0-1 0,1 0 0,-1-1 0,1 1 0,-1 0 0,1-1 0,0 1 0,0-1 0,0 0 0,0 0 0,0 1 0,1-1 0,0-1 0,-1 1 0,1 0 0,-1-5 0,-1-3 0,0-1 0,1 0 0,1-1 0,-1-14 0,2 23-124,0 0 0,0 0 0,0-1 0,1 1 0,-1 0 0,1 0-1,0 0 1,0 0 0,0 0 0,4-7 0,3-1-6702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15:04:0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24575,'0'705'0,"-1"-684"0,-6 37 0,3-36 0,-1 35 0,7 5-24,-1-36-311,-1 1 0,0 0-1,-5 26 1,1-37-6491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15:04:38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8453 24575,'4'0'0,"0"0"0,0 0 0,0-1 0,1 1 0,-1-1 0,0 0 0,0-1 0,0 1 0,-1-1 0,8-3 0,-6 2 0,0-1 0,0 0 0,0-1 0,0 1 0,-1-1 0,6-7 0,183-248 0,112-133 0,-286 371 0,15-14 0,52-76 0,-23 3 0,-52 91 0,0 2 0,1-1 0,15-14 0,-11 13 0,22-33 0,0-17 0,5-8 0,125-184 0,-126 190 0,-26 41 0,30-39 0,-31 47 0,-2 0 0,0-1 0,13-30 0,-12 23 0,2 0 0,27-37 0,15-25 0,-4-18 0,89-155 0,-37 69 0,-75 132 0,60-92 0,-78 136 0,46-70 0,-49 72 0,-1-1 0,0 0 0,8-25 0,-10 23 0,2 1 0,0 0 0,19-28 0,5-8 0,80-143 0,-11 21 0,21-31 0,76-116 0,-149 238 0,-6 7 0,-20 35 0,40-57 0,-42 71 0,62-91 0,-10-2 0,47-83 0,-94 155 0,-3-1 0,20-61 0,37-91 0,16 8 0,34-79 0,-117 243 0,1 0 0,24-36 0,138-257 0,-132 237 0,-18 39 0,65-88 0,-68 101 0,26-51 0,-29 50 0,-3 7 0,26-32 0,-25 38 0,-1-2 0,15-28 0,-33 53 0,14-28 0,1 1 0,1 1 0,1 0 0,26-30 0,-18 28 0,21-35 0,-25 33 0,35-38 0,73-60 0,46-50 0,-59 47 0,-79 89 0,-17 20 0,28-27 0,-37 40 0,14-19 0,-17 19 0,0 1 0,18-16 0,147-94 0,-101 73 0,-45 29 0,1 0 0,0 2 0,0 1 0,2 2 0,0 0 0,0 2 0,62-11 0,-29 11 0,126-24 0,-167 28 0,-1-1 0,1-1 0,-2 0 0,1-2 0,-1-1 0,27-18 0,-12 3 0,42-40 0,-69 57 0,1-1 0,10-18 0,-12 17 0,1 1 0,11-13 0,-23 22 0,4 1 0,0 0 0,-1 0 0,1 0 0,0-1 0,0 1 0,-1 0 0,1 0 0,0 0 0,-1 0 0,1-1 0,0 1 0,-1 0 0,1 0 0,-1 0 0,1 0 0,0 0 0,-1 0 0,1 0 0,0 0 0,-1 0 0,1 0 0,0 0 0,-1 1 0,1-1 0,0 0 0,-1 0 0,1 0 0,0 0 0,-1 0 0,1 1 0,0-1 0,0 0 0,-1 0 0,1 1 0,0-1 0,0 0 0,-1 0 0,1 1 0,0-1 0,0 0 0,0 0 0,-1 1 0,1-1 0,0 0 0,0 1 0,0-1 0,0 0 0,0 1 0,0 0 0,0 2 0,0 1 0,0 0 0,0-1 0,1 1 0,-1-1 0,1 1 0,0 0 0,2 3 0,14 31 0,-8-18 0,-5-12 0,-2 0 0,0 0 0,0 1 0,0-1 0,-1 1 0,0-1 0,0 1 0,-2 13 0,1-21 0,0 1 0,0-1 0,0 1 0,-1-1 0,1 1 0,0-1 0,-1 0 0,1 1 0,-1-1 0,1 0 0,-1 1 0,0-1 0,1 0 0,-1 0 0,0 0 0,0 0 0,0 1 0,0-1 0,0 0 0,0 0 0,0-1 0,0 1 0,0 0 0,-1 0 0,1-1 0,0 1 0,-1 0 0,1-1 0,0 1 0,-1-1 0,1 0 0,0 1 0,-3-1 0,1 0 0,1 0 0,-1 0 0,0 0 0,0-1 0,1 1 0,-1-1 0,0 0 0,0 1 0,1-1 0,-1 0 0,1-1 0,-1 1 0,1 0 0,-1-1 0,1 1 0,-3-3 0,-1-3 0,0 1 0,1-1 0,-1 0 0,1-1 0,1 1 0,-1-1 0,1 0 0,1 0 0,-1 0 0,1-1 0,1 1 0,0-1 0,0 0 0,1 1 0,-1-1 0,2 0 0,0 0 0,0 0 0,1-11 0,-1 19 0,0-1 0,1 1 0,-1-1 0,0 1 0,0-1 0,1 1 0,-1-1 0,1 1 0,-1 0 0,1-1 0,-1 1 0,1 0 0,0-1 0,0 1 0,0 0 0,0 0 0,0 0 0,0 0 0,0 0 0,0 0 0,0 0 0,1-1 0,0 2 0,-1 0 0,0-1 0,0 1 0,0 0 0,1 0 0,-1 0 0,0 0 0,0 1 0,0-1 0,0 0 0,1 0 0,-1 1 0,0-1 0,0 1 0,0-1 0,0 1 0,0-1 0,0 1 0,0 0 0,0-1 0,0 1 0,0 0 0,0 0 0,-1 0 0,1 0 0,0 0 0,1 1 0,13 17 0,-1-1 0,18 33 0,-27-43 0,-1 0 0,-1 1 0,0 0 0,0 0 0,0-1 0,-1 2 0,0-1 0,-1 0 0,1 14 0,-2-22 0,0 1 0,0-1 0,0 0 0,0 0 0,-1 1 0,1-1 0,0 0 0,-1 1 0,1-1 0,0 0 0,-1 0 0,1 0 0,-1 1 0,0-1 0,1 0 0,-1 0 0,0 0 0,0 0 0,0 0 0,0 0 0,0 0 0,0-1 0,0 1 0,0 0 0,0 0 0,0-1 0,0 1 0,0-1 0,0 1 0,-1-1 0,1 1 0,0-1 0,0 0 0,-1 1 0,1-1 0,-2 0 0,-1 0 0,1 0 0,-1 0 0,0-1 0,1 0 0,-1 1 0,1-1 0,0 0 0,-1 0 0,1-1 0,0 1 0,0-1 0,-5-3 0,1 0 0,1 0 0,0 0 0,0-1 0,0 0 0,1 0 0,0-1 0,0 1 0,1-1 0,0 0 0,0 0 0,0-1 0,1 1 0,-3-13 0,5 19 0,1 1 0,0-1 0,0 1 0,0-1 0,0 0 0,0 1 0,0-1 0,0 0 0,0 1 0,0-1 0,0 1 0,0-1 0,1 0 0,-1 1 0,0-1 0,1 0 0,-1 1 0,0-1 0,0 1 0,1 0 0,-1 0 0,0 0 0,0 0 0,0 0 0,1 0 0,-1 0 0,0 0 0,0 0 0,1 0 0,-1 0 0,0 0 0,0 0 0,1 0 0,-1 0 0,0 0 0,0 0 0,1 0 0,-1 0 0,0 0 0,0 0 0,0 0 0,1 0 0,-1 0 0,0 1 0,2 0 0,0 0 0,-1 0 0,1 0 0,-1 0 0,1 1 0,-1-1 0,1 1 0,1 2 0,1 4 0,0-1 0,0 1 0,-1 0 0,0 0 0,-1 0 0,1 1 0,-2-1 0,2 14 0,-2-15 0,0 0 0,-1 1 0,-1-1 0,1 0 0,-1 1 0,0-1 0,-1 0 0,1 0 0,-2 1 0,-2 7 0,4-13 0,1-1 0,-1 0 0,0 1 0,1-1 0,-1 0 0,0 1 0,0-1 0,0 0 0,0 0 0,0 0 0,0 1 0,0-1 0,0 0 0,0 0 0,-1-1 0,1 1 0,0 0 0,-1 0 0,1-1 0,0 1 0,-1-1 0,1 1 0,-1-1 0,1 1 0,-1-1 0,1 0 0,-1 0 0,1 0 0,-1 0 0,1 0 0,-1 0 0,1 0 0,-1 0 0,1-1 0,-1 1 0,1-1 0,-1 1 0,1-1 0,-1 1 0,1-1 0,-2-1 0,-2-1 0,1 0 0,1 0 0,-1 0 0,0-1 0,1 1 0,-1-1 0,1 0 0,0 0 0,0 0 0,1 0 0,-4-8 0,3 3 0,0-1 0,1 0 0,0 1 0,0-1 0,1 0 0,1 0 0,-1 0 0,2 0 0,1-15 0,-1 22 0,0 0 0,0 1 0,0-1 0,0 1 0,0-1 0,0 1 0,0-1 0,1 1 0,-1 0 0,1 0 0,0-1 0,0 1 0,0 1 0,0-1 0,0 0 0,0 0 0,0 1 0,0-1 0,1 1 0,2-2 0,-3 2 0,0 1 0,0-1 0,-1 0 0,1 1 0,0-1 0,0 1 0,0 0 0,0 0 0,0-1 0,0 1 0,0 1 0,0-1 0,0 0 0,0 0 0,0 1 0,0-1 0,0 1 0,0-1 0,-1 1 0,1 0 0,0 0 0,0 0 0,-1 0 0,1 0 0,0 0 0,-1 1 0,1-1 0,-1 0 0,2 2 0,1 3 0,0-1 0,1 1 0,-2 0 0,1 0 0,-1 0 0,0 1 0,0-1 0,-1 1 0,0 0 0,3 12 0,-5-19 0,0 1 0,0-1 0,0 0 0,0 1 0,0-1 0,0 0 0,0 1 0,1-1 0,-1 0 0,0 1 0,0-1 0,0 1 0,0-1 0,-1 0 0,1 1 0,0-1 0,0 0 0,0 1 0,0-1 0,0 0 0,0 1 0,-1-1 0,1 0 0,0 1 0,0-1 0,0 0 0,-1 1 0,1-1 0,0 0 0,0 0 0,-1 1 0,1-1 0,0 0 0,-1 0 0,1 0 0,0 0 0,-1 1 0,1-1 0,0 0 0,-1 0 0,0 0 0,0 0 0,1-1 0,-1 1 0,0 0 0,1-1 0,-1 1 0,1-1 0,-1 1 0,1-1 0,-1 1 0,1-1 0,-1 1 0,1-1 0,-1 0 0,1 1 0,-1-1 0,1 1 0,0-1 0,0 0 0,-1 0 0,-1-5 0,0 1 0,0 0 0,1-1 0,0 0 0,0 1 0,0-1 0,1 0 0,0 0 0,0 1 0,0-1 0,1 0 0,-1 0 0,2 1 0,-1-1 0,0 1 0,1-1 0,0 1 0,1 0 0,-1-1 0,1 1 0,0 0 0,7-9 0,-8 12 0,0-1 0,0 0 0,0 1 0,1 0 0,-1-1 0,1 1 0,0 0 0,0 0 0,0 0 0,0 1 0,0-1 0,3 0 0,-4 1 0,0 1 0,0 0 0,-1 0 0,1 0 0,0 0 0,0 0 0,0 0 0,0 0 0,0 1 0,-1-1 0,1 0 0,0 1 0,0 0 0,-1 0 0,1-1 0,0 1 0,-1 0 0,1 0 0,-1 0 0,1 0 0,-1 1 0,1-1 0,1 3 0,-1-1 0,0-1 0,0 1 0,0 0 0,0 0 0,-1 0 0,1 0 0,-1 0 0,0 1 0,0-1 0,0 0 0,0 1 0,-1-1 0,1 0 0,-1 6 0,0 7 0,-4 30 0,1-17 0,2 5 0,1-22 0,0 1 0,-1-1 0,-1 0 0,1 0 0,-6 18 0,6-29 0,1 0 0,0 0 0,-1 0 0,1 1 0,0-1 0,-1 0 0,0 0 0,1 0 0,-1 0 0,0 0 0,1 0 0,-1 0 0,0 0 0,0-1 0,0 1 0,0 0 0,0 0 0,0-1 0,0 1 0,0 0 0,0-1 0,0 1 0,0-1 0,0 0 0,0 1 0,0-1 0,-1 0 0,1 0 0,0 1 0,0-1 0,0 0 0,-1 0 0,1 0 0,0-1 0,0 1 0,0 0 0,-2-1 0,0 0 0,0 0 0,0-1 0,1 1 0,-1-1 0,1 0 0,-1 1 0,1-1 0,-1 0 0,1-1 0,0 1 0,0 0 0,0-1 0,-2-4 0,-8-13 0,1-1 0,-15-41 0,23 54 0,1 1 0,0-1 0,0 0 0,1 0 0,0 0 0,1 0 0,-1 0 0,2 0 0,-1 0 0,1 0 0,0 0 0,3-9 0,-4 17 0,0-1 0,0 0 0,0 1 0,0-1 0,0 1 0,1-1 0,-1 1 0,0-1 0,0 1 0,1-1 0,-1 1 0,0-1 0,1 1 0,-1-1 0,0 1 0,1-1 0,-1 1 0,0 0 0,1-1 0,-1 1 0,1 0 0,-1-1 0,1 1 0,-1 0 0,1 0 0,-1-1 0,2 1 0,-1 0 0,0 0 0,-1 1 0,1-1 0,0 0 0,-1 1 0,1-1 0,0 1 0,-1-1 0,1 1 0,0-1 0,-1 1 0,1-1 0,-1 1 0,1 0 0,-1-1 0,1 2 0,3 5 0,0 0 0,5 12 0,-6-9 0,0-1 0,-1 1 0,0-1 0,0 1 0,0 14 0,-3 51 0,0-37 0,0 272 0,0-299 0,0 1 0,-1 0 0,0-1 0,-1 0 0,0 1 0,-1-1 0,-6 11 0,-2 9 0,-8 46 0,14-50 0,-10 26 0,11-40 0,1 1 0,0 0 0,1 1 0,1-1 0,0 0 0,0 18 0,2-28 0,0-1 0,0 1 0,0 0 0,-1-1 0,0 1 0,1-1 0,-1 0 0,-1 1 0,1-1 0,-3 6 0,3-8 0,0 0 0,0 1 0,0-1 0,0 0 0,0 0 0,0 0 0,-1-1 0,1 1 0,0 0 0,-1 0 0,1-1 0,0 1 0,-1-1 0,1 1 0,-1-1 0,1 1 0,0-1 0,-1 0 0,1 0 0,-1 0 0,1 0 0,-1 0 0,1 0 0,-1 0 0,1 0 0,-1-1 0,1 1 0,-3-1 0,-14-10 0,11 4 0,7 6 0,0 1 0,0 0 0,0 0 0,1-1 0,-1 1 0,0 0 0,0 0 0,0-1 0,0 1 0,0 0 0,0 0 0,0-1 0,1 1 0,-1 0 0,0 0 0,0 0 0,0-1 0,0 1 0,1 0 0,-1 0 0,0 0 0,0 0 0,0-1 0,1 1 0,-1 0 0,0 0 0,0 0 0,1 0 0,-1 0 0,0 0 0,0 0 0,1 0 0,-1 0 0,1 0 0,0 0 0,0 0 0,0 0 0,0 0 0,1 0 0,-1 0 0,0 0 0,0 0 0,1 1 0,-1-1 0,0 0 0,0 1 0,0-1 0,0 1 0,0 0 0,0-1 0,0 1 0,0 0 0,0 0 0,0-1 0,0 1 0,0 0 0,0 0 0,-1 0 0,1 0 0,0 0 0,-1 0 0,1 0 0,-1 0 0,1 1 0,-1-1 0,1 2 0,0-2 0,-1 1 0,1-1 0,-1 0 0,1 1 0,-1-1 0,1 1 0,-1-1 0,0 1 0,0-1 0,0 1 0,0-1 0,0 1 0,0-1 0,0 1 0,-1-1 0,1 0 0,0 1 0,-1-1 0,1 1 0,-1-1 0,0 0 0,1 1 0,-1-1 0,0 0 0,-1 2 0,2-3 0,-1 1 0,1-1 0,0 0 0,-1 0 0,1 0 0,0 1 0,0-1 0,-1 0 0,1 0 0,0 0 0,-1 0 0,1 0 0,0 0 0,-1 1 0,1-1 0,0 0 0,-1 0 0,1 0 0,0 0 0,-1 0 0,1-1 0,0 1 0,-1 0 0,1 0 0,0 0 0,-1 0 0,1 0 0,0 0 0,-1 0 0,1-1 0,-7-9 0,2-17 0,5 27 0,0-4 0,-2-6 0,1 0 0,0 0 0,1 0 0,0 0 0,1-1 0,0 1 0,3-13 0,-4 21 0,1 1 0,0-1 0,0 1 0,0-1 0,0 1 0,0-1 0,0 1 0,0 0 0,1 0 0,-1-1 0,0 1 0,1 0 0,-1 0 0,1 0 0,-1 1 0,1-1 0,-1 0 0,1 0 0,0 1 0,-1-1 0,1 1 0,0 0 0,-1-1 0,1 1 0,0 0 0,0 0 0,-1 0 0,1 0 0,0 0 0,0 0 0,-1 1 0,1-1 0,2 1 0,2 1 0,0 0 0,-1-1 0,1 2 0,-1-1 0,1 1 0,-1 0 0,0 0 0,7 6 0,-9-6 0,0 0 0,0 0 0,-1 0 0,0 0 0,0 1 0,0-1 0,0 1 0,0-1 0,-1 1 0,1 0 0,-1 0 0,0 0 0,0-1 0,-1 1 0,1 5 0,0 9 0,0 0 0,-3 21 0,0-11 0,2-21 0,0-1 0,0 1 0,0-1 0,-1 1 0,0-1 0,0 1 0,-3 6 0,3-11 0,0-1 0,1 1 0,-1-1 0,0 1 0,0-1 0,0 1 0,0-1 0,-1 0 0,1 0 0,0 0 0,-1 1 0,1-1 0,0 0 0,-1-1 0,1 1 0,-1 0 0,1 0 0,-1-1 0,0 1 0,1-1 0,-1 1 0,0-1 0,1 1 0,-1-1 0,0 0 0,1 0 0,-1 0 0,-3-1 0,2 1 0,0 0 0,-1-1 0,1 0 0,0 0 0,-1 0 0,1 0 0,0-1 0,0 1 0,0-1 0,0 0 0,0 1 0,0-1 0,1-1 0,-1 1 0,1 0 0,-1-1 0,-2-3 0,-4-6 0,1 0 0,-12-23 0,13 23 0,4 6 0,1 0 0,-1 0 0,1 0 0,0 0 0,1-1 0,-1 1 0,1 0 0,1-1 0,-1 1 0,1-1 0,0 1 0,0-1 0,1 1 0,0 0 0,0-1 0,1 1 0,0 0 0,0-1 0,0 1 0,0 0 0,1 1 0,0-1 0,1 0 0,-1 1 0,1 0 0,0 0 0,0 0 0,1 0 0,9-8 0,-13 12 0,0 0 0,1 0 0,-1 1 0,0-1 0,0 0 0,1 0 0,-1 1 0,1-1 0,-1 1 0,1-1 0,-1 1 0,1 0 0,-1-1 0,1 1 0,-1 0 0,1 0 0,-1 0 0,1 0 0,-1 0 0,3 1 0,-2 0 0,0 0 0,0 0 0,0 0 0,0 0 0,-1 0 0,1 1 0,-1-1 0,1 0 0,-1 1 0,1-1 0,-1 1 0,0 0 0,2 2 0,1 2 0,-1 0 0,-1 1 0,1-1 0,-1 1 0,0-1 0,0 1 0,-1 0 0,1 7 0,-1-8-81,1 50 292,-2-51-346,-1-1-1,1 0 0,-1 0 0,0 0 0,1 0 0,-2 0 0,1 0 0,0 0 0,-1 0 0,-3 6 0,-3-1-6690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C9940-2EF2-8327-A01C-63ABFF299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80FCF-1CD9-FB60-25A3-2A14C12D9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0F16D-6154-2D72-D6A2-1CACA8244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3C7C1-52FD-44F5-B53D-0854A34E02D2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A7C7C-48D9-5269-D4DC-6DCDB55E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11280-FC63-A336-3B6A-BCD35DD26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4DA6D-7F1A-4FE9-A071-A2D75A753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0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A60DA-BC15-C809-4B04-07B23E998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2E4CB-EFA3-0799-10ED-020B4CF5D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55A62-8D8F-1380-6C77-6013F550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3C7C1-52FD-44F5-B53D-0854A34E02D2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DB037-A0E6-E576-F0BA-8BD7BB239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50568-198C-2667-0264-68ECB68F6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4DA6D-7F1A-4FE9-A071-A2D75A753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88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2727A6-E51A-874D-6B35-DB9BEA3B2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77F1DC-D8C6-6E20-55BD-B726E7099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35A7D-7044-662C-1B95-54ADCF144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3C7C1-52FD-44F5-B53D-0854A34E02D2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153A5-7755-1959-1631-A106EE81D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389F0-9C4E-4EEA-AC03-A1981801A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4DA6D-7F1A-4FE9-A071-A2D75A753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68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73427-0988-5F97-7E94-9CE83105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59959-FEBA-FD00-B64E-7221018C8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A44CC-7844-0219-BD16-B6A4A9215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3C7C1-52FD-44F5-B53D-0854A34E02D2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3A757-4F2A-A62C-A7A5-6FC992ED2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A9D1-3CBF-8392-8EC5-297EB6E2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4DA6D-7F1A-4FE9-A071-A2D75A753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2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1F8C3-1DBF-E3C0-55E1-18D64A13A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1483D-AB43-1F08-6964-14DD35434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D337B-1825-E1F9-0856-A675D3EAC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3C7C1-52FD-44F5-B53D-0854A34E02D2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8713B-E864-FCA6-031F-C764FEC3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12D80-9FD3-EA45-EE91-98BDA503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4DA6D-7F1A-4FE9-A071-A2D75A753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906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E3E42-FDBF-6FCA-93EA-1B5DFAF8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CC80B-8A99-F18C-C537-46B35ACCA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B046A-A6AD-F4F9-DD1F-FAD1501F9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FB3AF6-812F-0312-D1F5-524A83BC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3C7C1-52FD-44F5-B53D-0854A34E02D2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80BF64-8F10-999C-09E0-649D80C4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3841A-F749-F8FD-647B-F7C13C6D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4DA6D-7F1A-4FE9-A071-A2D75A753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38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86B21-B51F-AD0C-C679-A581FD25A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24C72-AF2D-448C-4523-A8ED85702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C2992-377E-B133-7AA1-CE5EF31D2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3B6A26-A3C8-0DAC-0F78-C4A82A544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3C482E-533D-3A1E-7D18-3FA70E9F4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0F6650-B0A5-38E8-929D-AA6A07167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3C7C1-52FD-44F5-B53D-0854A34E02D2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69F021-7024-32B4-4227-56BB3D666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C9720F-617A-0FFF-3872-0C834C07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4DA6D-7F1A-4FE9-A071-A2D75A753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72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DF81-1A73-49D4-4107-8731815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39B81A-71A1-C8DA-B767-C20152DDA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3C7C1-52FD-44F5-B53D-0854A34E02D2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9325BE-F670-CAF1-2438-949161128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8A1DC0-5B9E-0088-29FD-838F1F85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4DA6D-7F1A-4FE9-A071-A2D75A753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47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CD8F12-62AC-9F30-FD33-8EE50A902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3C7C1-52FD-44F5-B53D-0854A34E02D2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A4F94F-4D31-CC1D-367B-BFE18FD9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6582B-FC40-9B15-BBFF-36328084F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4DA6D-7F1A-4FE9-A071-A2D75A753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56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2F5B9-2D3B-71ED-B5D3-22BF48BC4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8C962-3BE2-D01A-55C4-90CB201D4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D9499-905A-54DC-4A95-5E536D91E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695CE-918D-B8B0-2C63-9D2A080BA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3C7C1-52FD-44F5-B53D-0854A34E02D2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DD704-5691-A5B9-754E-EFAA7315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879C5-4F8A-1E78-BAD6-D0360850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4DA6D-7F1A-4FE9-A071-A2D75A753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61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3390A-3ECB-FA49-E5B5-9BC71E6F2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CD0EF9-FED3-D97C-5A77-5EBFEA1626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688E2-372A-7780-E1E8-FB3902A9B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7FC8C-5C8B-C7BC-6A7D-81874317A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3C7C1-52FD-44F5-B53D-0854A34E02D2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DC15E-E847-AAD7-57C9-61F79E11B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F634E-AB0C-62B7-11CE-4B90347D0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4DA6D-7F1A-4FE9-A071-A2D75A753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31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A44C61-077A-BA95-4369-0B0BFC5D9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B4CA6-D175-F557-750D-8C87F72D5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C300E-3498-377E-B3B6-AA69B24F63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3C7C1-52FD-44F5-B53D-0854A34E02D2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58AD4-41A3-3567-F197-E4497EB7D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AD480-62CA-1D05-4803-BD6C25FD4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4DA6D-7F1A-4FE9-A071-A2D75A753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customXml" Target="../ink/ink4.xml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2C56-A7DD-0626-B1B5-ABC5F9AB9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9AE8E6"/>
          </a:solidFill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Polygon Clipping Algorithm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Atherton)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9A25A-B815-B274-A386-FBCE7923AB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pPr algn="r"/>
            <a:r>
              <a:rPr lang="en-US" dirty="0"/>
              <a:t>Computer Graphics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230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9465D-293C-40ED-F1F0-79E4038F9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4D8ED8-1573-A7EB-B1D1-E6D46C4A7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055" y="365124"/>
            <a:ext cx="10841602" cy="6492875"/>
          </a:xfrm>
        </p:spPr>
      </p:pic>
    </p:spTree>
    <p:extLst>
      <p:ext uri="{BB962C8B-B14F-4D97-AF65-F5344CB8AC3E}">
        <p14:creationId xmlns:p14="http://schemas.microsoft.com/office/powerpoint/2010/main" val="2885774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C15D1-6C73-4415-ECE0-924196CB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9CCFFB-5D5B-0CCE-43AE-A51425A99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949" y="365124"/>
            <a:ext cx="10637494" cy="6492875"/>
          </a:xfrm>
        </p:spPr>
      </p:pic>
    </p:spTree>
    <p:extLst>
      <p:ext uri="{BB962C8B-B14F-4D97-AF65-F5344CB8AC3E}">
        <p14:creationId xmlns:p14="http://schemas.microsoft.com/office/powerpoint/2010/main" val="225386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354F-3BE2-CB37-A09D-3AF13F2C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A20FB9-CAAE-92C8-93C6-3936BA497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384" y="365124"/>
            <a:ext cx="10570416" cy="6492875"/>
          </a:xfrm>
        </p:spPr>
      </p:pic>
    </p:spTree>
    <p:extLst>
      <p:ext uri="{BB962C8B-B14F-4D97-AF65-F5344CB8AC3E}">
        <p14:creationId xmlns:p14="http://schemas.microsoft.com/office/powerpoint/2010/main" val="3443729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01364-764C-615A-6242-F96360CD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79C9FE-095E-7F60-FD1F-44EB9284E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3447"/>
          <a:stretch/>
        </p:blipFill>
        <p:spPr>
          <a:xfrm>
            <a:off x="838200" y="365125"/>
            <a:ext cx="10591800" cy="1724068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C59210D-A94D-CFAB-6C59-09B3B56B1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469078"/>
              </p:ext>
            </p:extLst>
          </p:nvPr>
        </p:nvGraphicFramePr>
        <p:xfrm>
          <a:off x="2197268" y="2089193"/>
          <a:ext cx="5196655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734">
                  <a:extLst>
                    <a:ext uri="{9D8B030D-6E8A-4147-A177-3AD203B41FA5}">
                      <a16:colId xmlns:a16="http://schemas.microsoft.com/office/drawing/2014/main" val="937326029"/>
                    </a:ext>
                  </a:extLst>
                </a:gridCol>
                <a:gridCol w="2603921">
                  <a:extLst>
                    <a:ext uri="{9D8B030D-6E8A-4147-A177-3AD203B41FA5}">
                      <a16:colId xmlns:a16="http://schemas.microsoft.com/office/drawing/2014/main" val="2249130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Subject List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Clipped List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302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29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62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91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198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10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50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17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052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478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34266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0F4D1BA-CB84-B6B8-E71E-4FC7FAC10C19}"/>
                  </a:ext>
                </a:extLst>
              </p14:cNvPr>
              <p14:cNvContentPartPr/>
              <p14:nvPr/>
            </p14:nvContentPartPr>
            <p14:xfrm>
              <a:off x="3792204" y="3375052"/>
              <a:ext cx="86040" cy="1157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0F4D1BA-CB84-B6B8-E71E-4FC7FAC10C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3204" y="3366052"/>
                <a:ext cx="103680" cy="11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F6DEE76-21CE-8DBA-789A-F9AB90EBF0AB}"/>
                  </a:ext>
                </a:extLst>
              </p14:cNvPr>
              <p14:cNvContentPartPr/>
              <p14:nvPr/>
            </p14:nvContentPartPr>
            <p14:xfrm>
              <a:off x="5830524" y="4082452"/>
              <a:ext cx="81720" cy="104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F6DEE76-21CE-8DBA-789A-F9AB90EBF0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21884" y="4073452"/>
                <a:ext cx="993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0B2786C-DB32-3D3E-5C75-32477C1C39D4}"/>
                  </a:ext>
                </a:extLst>
              </p14:cNvPr>
              <p14:cNvContentPartPr/>
              <p14:nvPr/>
            </p14:nvContentPartPr>
            <p14:xfrm>
              <a:off x="3621204" y="5207812"/>
              <a:ext cx="110520" cy="861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0B2786C-DB32-3D3E-5C75-32477C1C39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12564" y="5199172"/>
                <a:ext cx="128160" cy="87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F87F0C5-48BF-B634-E2C2-D3A4A7C744CF}"/>
              </a:ext>
            </a:extLst>
          </p:cNvPr>
          <p:cNvGrpSpPr/>
          <p:nvPr/>
        </p:nvGrpSpPr>
        <p:grpSpPr>
          <a:xfrm>
            <a:off x="3729924" y="3006412"/>
            <a:ext cx="2233800" cy="3043440"/>
            <a:chOff x="3729924" y="3006412"/>
            <a:chExt cx="2233800" cy="304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A0D66F2-A7FB-A7D5-583B-D2BF65A8EAE9}"/>
                    </a:ext>
                  </a:extLst>
                </p14:cNvPr>
                <p14:cNvContentPartPr/>
                <p14:nvPr/>
              </p14:nvContentPartPr>
              <p14:xfrm>
                <a:off x="3863124" y="3731452"/>
                <a:ext cx="2100600" cy="834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A0D66F2-A7FB-A7D5-583B-D2BF65A8EA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54484" y="3722812"/>
                  <a:ext cx="2118240" cy="85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C894590-4752-DC91-4D18-8076190BF516}"/>
                    </a:ext>
                  </a:extLst>
                </p14:cNvPr>
                <p14:cNvContentPartPr/>
                <p14:nvPr/>
              </p14:nvContentPartPr>
              <p14:xfrm>
                <a:off x="5914044" y="3760252"/>
                <a:ext cx="8640" cy="387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C894590-4752-DC91-4D18-8076190BF51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05044" y="3751252"/>
                  <a:ext cx="262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C876F57-0772-FC7C-30BA-8EF758D8138A}"/>
                    </a:ext>
                  </a:extLst>
                </p14:cNvPr>
                <p14:cNvContentPartPr/>
                <p14:nvPr/>
              </p14:nvContentPartPr>
              <p14:xfrm>
                <a:off x="3729924" y="3006412"/>
                <a:ext cx="2226960" cy="3043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C876F57-0772-FC7C-30BA-8EF758D8138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21284" y="2997412"/>
                  <a:ext cx="2244600" cy="306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513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01364-764C-615A-6242-F96360CD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79C9FE-095E-7F60-FD1F-44EB9284E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4"/>
            <a:ext cx="10591800" cy="6492875"/>
          </a:xfrm>
        </p:spPr>
      </p:pic>
    </p:spTree>
    <p:extLst>
      <p:ext uri="{BB962C8B-B14F-4D97-AF65-F5344CB8AC3E}">
        <p14:creationId xmlns:p14="http://schemas.microsoft.com/office/powerpoint/2010/main" val="3162821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3DF97-2B4E-CB6B-991B-ED8A073B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22A0CC-2FA5-CC71-F2B0-2054B2DEA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5912"/>
            <a:ext cx="10578737" cy="6602088"/>
          </a:xfrm>
        </p:spPr>
      </p:pic>
    </p:spTree>
    <p:extLst>
      <p:ext uri="{BB962C8B-B14F-4D97-AF65-F5344CB8AC3E}">
        <p14:creationId xmlns:p14="http://schemas.microsoft.com/office/powerpoint/2010/main" val="2111308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2F452-B618-4A84-BF5B-5F913E3BA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E3E050-723A-92F5-001E-1AACCF26C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830" y="326669"/>
            <a:ext cx="10655233" cy="6461691"/>
          </a:xfrm>
        </p:spPr>
      </p:pic>
    </p:spTree>
    <p:extLst>
      <p:ext uri="{BB962C8B-B14F-4D97-AF65-F5344CB8AC3E}">
        <p14:creationId xmlns:p14="http://schemas.microsoft.com/office/powerpoint/2010/main" val="446523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10ACE-ECE2-9718-2310-815423024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E42C5A-9917-9458-4F38-0834975EA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72360"/>
            <a:ext cx="10591800" cy="6348480"/>
          </a:xfrm>
        </p:spPr>
      </p:pic>
    </p:spTree>
    <p:extLst>
      <p:ext uri="{BB962C8B-B14F-4D97-AF65-F5344CB8AC3E}">
        <p14:creationId xmlns:p14="http://schemas.microsoft.com/office/powerpoint/2010/main" val="3039587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AD30-AF08-4811-BA5E-600BDA7C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CB63E6-7390-C6FA-03C5-08A8766A2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593" y="365124"/>
            <a:ext cx="10147956" cy="6492875"/>
          </a:xfrm>
        </p:spPr>
      </p:pic>
    </p:spTree>
    <p:extLst>
      <p:ext uri="{BB962C8B-B14F-4D97-AF65-F5344CB8AC3E}">
        <p14:creationId xmlns:p14="http://schemas.microsoft.com/office/powerpoint/2010/main" val="646314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F57F6-14C1-5383-5A12-4A6573BF4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D768A7-B1B4-BA6E-9C88-86D41CBF9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871" y="365125"/>
            <a:ext cx="10623799" cy="6394904"/>
          </a:xfrm>
        </p:spPr>
      </p:pic>
    </p:spTree>
    <p:extLst>
      <p:ext uri="{BB962C8B-B14F-4D97-AF65-F5344CB8AC3E}">
        <p14:creationId xmlns:p14="http://schemas.microsoft.com/office/powerpoint/2010/main" val="3089823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E1D75-FF5D-FBA1-033A-CED252B7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911839-97B6-9C05-52B4-6EB7DF5A5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016" y="365124"/>
            <a:ext cx="10620884" cy="6492875"/>
          </a:xfrm>
        </p:spPr>
      </p:pic>
    </p:spTree>
    <p:extLst>
      <p:ext uri="{BB962C8B-B14F-4D97-AF65-F5344CB8AC3E}">
        <p14:creationId xmlns:p14="http://schemas.microsoft.com/office/powerpoint/2010/main" val="645824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CAC7B-D2C3-88ED-EA6A-0971FF8F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608D89-BEB2-DABA-B841-15D62348F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112" y="365124"/>
            <a:ext cx="10602688" cy="6492875"/>
          </a:xfrm>
        </p:spPr>
      </p:pic>
    </p:spTree>
    <p:extLst>
      <p:ext uri="{BB962C8B-B14F-4D97-AF65-F5344CB8AC3E}">
        <p14:creationId xmlns:p14="http://schemas.microsoft.com/office/powerpoint/2010/main" val="1757562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4AAF-AE08-A618-13A0-4F62E7F1B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CE9CF5-0E42-4C7D-6B6F-85A269B53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432254"/>
            <a:ext cx="10515599" cy="6425746"/>
          </a:xfrm>
        </p:spPr>
      </p:pic>
    </p:spTree>
    <p:extLst>
      <p:ext uri="{BB962C8B-B14F-4D97-AF65-F5344CB8AC3E}">
        <p14:creationId xmlns:p14="http://schemas.microsoft.com/office/powerpoint/2010/main" val="2454664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8189736D4A604FA52893B1CC172FEA" ma:contentTypeVersion="3" ma:contentTypeDescription="Create a new document." ma:contentTypeScope="" ma:versionID="8de9b7b26e52f7016f49c1d2d174c06d">
  <xsd:schema xmlns:xsd="http://www.w3.org/2001/XMLSchema" xmlns:xs="http://www.w3.org/2001/XMLSchema" xmlns:p="http://schemas.microsoft.com/office/2006/metadata/properties" xmlns:ns2="c5d5fd09-b806-46de-8e90-a93e4727f13b" targetNamespace="http://schemas.microsoft.com/office/2006/metadata/properties" ma:root="true" ma:fieldsID="e2ed553ad8a73bff7d353ac330fd45c5" ns2:_="">
    <xsd:import namespace="c5d5fd09-b806-46de-8e90-a93e4727f1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d5fd09-b806-46de-8e90-a93e4727f1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1308FAD-616D-44B7-A737-68422DCD1568}"/>
</file>

<file path=customXml/itemProps2.xml><?xml version="1.0" encoding="utf-8"?>
<ds:datastoreItem xmlns:ds="http://schemas.openxmlformats.org/officeDocument/2006/customXml" ds:itemID="{147122BA-A882-4AEA-B45E-85A5727F3DAB}"/>
</file>

<file path=customXml/itemProps3.xml><?xml version="1.0" encoding="utf-8"?>
<ds:datastoreItem xmlns:ds="http://schemas.openxmlformats.org/officeDocument/2006/customXml" ds:itemID="{3BDDEF5C-63C5-4A28-A824-75FF56D7C792}"/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34</Words>
  <Application>Microsoft Office PowerPoint</Application>
  <PresentationFormat>Widescreen</PresentationFormat>
  <Paragraphs>25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Polygon Clipping Algorithm (Weiler Atherton)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Polygon Clipping Algorithm (Weiler Atherton)</dc:title>
  <dc:creator>Shahnaj shipu</dc:creator>
  <cp:lastModifiedBy>Shahnaj shipu</cp:lastModifiedBy>
  <cp:revision>3</cp:revision>
  <dcterms:created xsi:type="dcterms:W3CDTF">2023-12-06T14:37:42Z</dcterms:created>
  <dcterms:modified xsi:type="dcterms:W3CDTF">2023-12-06T15:05:18Z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0x0101005D8189736D4A604FA52893B1CC172FEA</vt:lpwstr>
  </property>
</Properties>
</file>